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4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41.jpeg"/><Relationship Id="rId10" Type="http://schemas.openxmlformats.org/officeDocument/2006/relationships/image" Target="../media/image44.jpe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6.jpeg"/><Relationship Id="rId7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50.jpeg"/><Relationship Id="rId5" Type="http://schemas.openxmlformats.org/officeDocument/2006/relationships/image" Target="../media/image20.jpeg"/><Relationship Id="rId10" Type="http://schemas.openxmlformats.org/officeDocument/2006/relationships/image" Target="../media/image8.jpeg"/><Relationship Id="rId4" Type="http://schemas.openxmlformats.org/officeDocument/2006/relationships/image" Target="../media/image19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Новая папка\WhatsApp Image 2019-11-13 at 15.49.30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8337" y="7988287"/>
            <a:ext cx="586136" cy="43960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\WhatsApp Image 2019-11-13 at 15.49.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8337" y="7988287"/>
            <a:ext cx="586136" cy="43960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Новая папка\WhatsApp Image 2019-11-13 at 15.49.3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7575" y="7349049"/>
            <a:ext cx="439601" cy="586135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Новая папка\WhatsApp Image 2019-11-13 at 15.51.3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18273" y="8135804"/>
            <a:ext cx="721398" cy="405786"/>
          </a:xfrm>
          <a:prstGeom prst="rect">
            <a:avLst/>
          </a:prstGeom>
          <a:noFill/>
        </p:spPr>
      </p:pic>
      <p:pic>
        <p:nvPicPr>
          <p:cNvPr id="1036" name="Picture 12" descr="C:\Users\Пользователь\Desktop\Новая папка\WhatsApp Image 2019-11-13 at 15.23.34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77079" y="7388387"/>
            <a:ext cx="432838" cy="577118"/>
          </a:xfrm>
          <a:prstGeom prst="rect">
            <a:avLst/>
          </a:prstGeom>
          <a:noFill/>
        </p:spPr>
      </p:pic>
      <p:pic>
        <p:nvPicPr>
          <p:cNvPr id="1037" name="Picture 13" descr="C:\Users\Пользователь\Desktop\Новая папка\WhatsApp Image 2019-11-13 at 15.23.34 (2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77079" y="7388387"/>
            <a:ext cx="432838" cy="577118"/>
          </a:xfrm>
          <a:prstGeom prst="rect">
            <a:avLst/>
          </a:prstGeom>
          <a:noFill/>
        </p:spPr>
      </p:pic>
      <p:pic>
        <p:nvPicPr>
          <p:cNvPr id="1038" name="Picture 14" descr="C:\Users\Пользователь\Desktop\Новая папка\WhatsApp Image 2019-11-13 at 15.23.34 (3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47675" y="8396416"/>
            <a:ext cx="577118" cy="346045"/>
          </a:xfrm>
          <a:prstGeom prst="rect">
            <a:avLst/>
          </a:prstGeom>
          <a:noFill/>
        </p:spPr>
      </p:pic>
      <p:pic>
        <p:nvPicPr>
          <p:cNvPr id="1039" name="Picture 15" descr="C:\Users\Пользователь\Desktop\Новая папка\WhatsApp Image 2019-11-13 at 15.23.34 (4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40" name="Picture 16" descr="C:\Users\Пользователь\Desktop\Новая папка\WhatsApp Image 2019-11-13 at 15.23.34 (5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41" name="Picture 17" descr="C:\Users\Пользователь\Desktop\Новая папка\WhatsApp Image 2019-11-13 at 15.23.34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77079" y="7388387"/>
            <a:ext cx="432838" cy="577118"/>
          </a:xfrm>
          <a:prstGeom prst="rect">
            <a:avLst/>
          </a:prstGeom>
          <a:noFill/>
        </p:spPr>
      </p:pic>
      <p:pic>
        <p:nvPicPr>
          <p:cNvPr id="1042" name="Picture 18" descr="C:\Users\Пользователь\Desktop\Новая папка\WhatsApp Image 2019-11-13 at 15.23.35 (1)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43" name="Picture 19" descr="C:\Users\Пользователь\Desktop\Новая папка\WhatsApp Image 2019-11-13 at 15.23.35 (2)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77079" y="7388387"/>
            <a:ext cx="432838" cy="577118"/>
          </a:xfrm>
          <a:prstGeom prst="rect">
            <a:avLst/>
          </a:prstGeom>
          <a:noFill/>
        </p:spPr>
      </p:pic>
      <p:pic>
        <p:nvPicPr>
          <p:cNvPr id="1044" name="Picture 20" descr="C:\Users\Пользователь\Desktop\Новая папка\WhatsApp Image 2019-11-13 at 15.23.35 (3)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47675" y="8039917"/>
            <a:ext cx="577118" cy="427766"/>
          </a:xfrm>
          <a:prstGeom prst="rect">
            <a:avLst/>
          </a:prstGeom>
          <a:noFill/>
        </p:spPr>
      </p:pic>
      <p:pic>
        <p:nvPicPr>
          <p:cNvPr id="1045" name="Picture 21" descr="C:\Users\Пользователь\Desktop\Новая папка\WhatsApp Image 2019-11-13 at 15.23.35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77079" y="7388387"/>
            <a:ext cx="432838" cy="577118"/>
          </a:xfrm>
          <a:prstGeom prst="rect">
            <a:avLst/>
          </a:prstGeom>
          <a:noFill/>
        </p:spPr>
      </p:pic>
      <p:pic>
        <p:nvPicPr>
          <p:cNvPr id="1046" name="Picture 22" descr="C:\Users\Пользователь\Desktop\Новая папка\WhatsApp Image 2019-11-13 at 15.26.24 (1)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47" name="Picture 23" descr="C:\Users\Пользователь\Desktop\Новая папка\WhatsApp Image 2019-11-13 at 15.26.24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48" name="Picture 24" descr="C:\Users\Пользователь\Desktop\Новая папка\WhatsApp Image 2019-11-13 at 15.26.25 (1)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49" name="Picture 25" descr="C:\Users\Пользователь\Desktop\Новая папка\WhatsApp Image 2019-11-13 at 15.26.25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50" name="Picture 26" descr="C:\Users\Пользователь\Desktop\Новая папка\WhatsApp Image 2019-11-13 at 15.26.26 (1)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51" name="Picture 27" descr="C:\Users\Пользователь\Desktop\Новая папка\WhatsApp Image 2019-11-13 at 15.26.26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52" name="Picture 28" descr="C:\Users\Пользователь\Desktop\Новая папка\WhatsApp Image 2019-11-13 at 15.26.27 (1).jpe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77079" y="7388387"/>
            <a:ext cx="432838" cy="577118"/>
          </a:xfrm>
          <a:prstGeom prst="rect">
            <a:avLst/>
          </a:prstGeom>
          <a:noFill/>
        </p:spPr>
      </p:pic>
      <p:pic>
        <p:nvPicPr>
          <p:cNvPr id="1053" name="Picture 29" descr="C:\Users\Пользователь\Desktop\Новая папка\WhatsApp Image 2019-11-13 at 15.26.27.jpe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3647675" y="8017791"/>
            <a:ext cx="577117" cy="432838"/>
          </a:xfrm>
          <a:prstGeom prst="rect">
            <a:avLst/>
          </a:prstGeom>
          <a:noFill/>
        </p:spPr>
      </p:pic>
      <p:pic>
        <p:nvPicPr>
          <p:cNvPr id="1054" name="Picture 30" descr="C:\Users\Пользователь\Desktop\Новая папка\WhatsApp Image 2019-11-13 at 15.46.07 (1).jpe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608337" y="7988287"/>
            <a:ext cx="586136" cy="439602"/>
          </a:xfrm>
          <a:prstGeom prst="rect">
            <a:avLst/>
          </a:prstGeom>
          <a:noFill/>
        </p:spPr>
      </p:pic>
      <p:pic>
        <p:nvPicPr>
          <p:cNvPr id="1055" name="Picture 31" descr="C:\Users\Пользователь\Desktop\Новая папка\WhatsApp Image 2019-11-13 at 15.46.0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3608337" y="7988287"/>
            <a:ext cx="586136" cy="439602"/>
          </a:xfrm>
          <a:prstGeom prst="rect">
            <a:avLst/>
          </a:prstGeom>
          <a:noFill/>
        </p:spPr>
      </p:pic>
      <p:pic>
        <p:nvPicPr>
          <p:cNvPr id="1056" name="Picture 32" descr="C:\Users\Пользователь\Desktop\Новая папка\WhatsApp Image 2019-11-13 at 15.49.28 (1).jpe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3608337" y="7988287"/>
            <a:ext cx="586136" cy="439602"/>
          </a:xfrm>
          <a:prstGeom prst="rect">
            <a:avLst/>
          </a:prstGeom>
          <a:noFill/>
        </p:spPr>
      </p:pic>
      <p:pic>
        <p:nvPicPr>
          <p:cNvPr id="1057" name="Picture 33" descr="C:\Users\Пользователь\Desktop\Новая папка\WhatsApp Image 2019-11-13 at 15.49.28.jpe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3608337" y="7988287"/>
            <a:ext cx="586136" cy="439602"/>
          </a:xfrm>
          <a:prstGeom prst="rect">
            <a:avLst/>
          </a:prstGeom>
          <a:noFill/>
        </p:spPr>
      </p:pic>
      <p:pic>
        <p:nvPicPr>
          <p:cNvPr id="1058" name="Picture 34" descr="C:\Users\Пользователь\Desktop\Новая папка\WhatsApp Image 2019-11-13 at 15.49.29 (1).jpe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3608337" y="7988287"/>
            <a:ext cx="586136" cy="439602"/>
          </a:xfrm>
          <a:prstGeom prst="rect">
            <a:avLst/>
          </a:prstGeom>
          <a:noFill/>
        </p:spPr>
      </p:pic>
      <p:pic>
        <p:nvPicPr>
          <p:cNvPr id="1059" name="Picture 35" descr="C:\Users\Пользователь\Desktop\Новая папка\WhatsApp Image 2019-11-13 at 15.49.29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3608337" y="7988287"/>
            <a:ext cx="586136" cy="439602"/>
          </a:xfrm>
          <a:prstGeom prst="rect">
            <a:avLst/>
          </a:prstGeom>
          <a:noFill/>
        </p:spPr>
      </p:pic>
      <p:pic>
        <p:nvPicPr>
          <p:cNvPr id="1060" name="Picture 36" descr="C:\Users\Пользователь\Desktop\Новая папка\WhatsApp Image 2019-11-13 at 15.49.30 (1).jpe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3608337" y="7988287"/>
            <a:ext cx="586136" cy="439602"/>
          </a:xfrm>
          <a:prstGeom prst="rect">
            <a:avLst/>
          </a:prstGeom>
          <a:noFill/>
        </p:spPr>
      </p:pic>
      <p:pic>
        <p:nvPicPr>
          <p:cNvPr id="40" name="Picture 3" descr="C:\Users\Пользователь\Desktop\Новая папка\WhatsApp Image 2019-11-13 at 15.49.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2520280" cy="1890210"/>
          </a:xfrm>
          <a:prstGeom prst="rect">
            <a:avLst/>
          </a:prstGeom>
          <a:noFill/>
        </p:spPr>
      </p:pic>
      <p:pic>
        <p:nvPicPr>
          <p:cNvPr id="42" name="Picture 5" descr="C:\Users\Пользователь\Desktop\Новая папка\WhatsApp Image 2019-11-13 at 15.51.3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204864"/>
            <a:ext cx="721398" cy="405786"/>
          </a:xfrm>
          <a:prstGeom prst="rect">
            <a:avLst/>
          </a:prstGeom>
          <a:noFill/>
        </p:spPr>
      </p:pic>
      <p:pic>
        <p:nvPicPr>
          <p:cNvPr id="44" name="Picture 7" descr="C:\Users\Пользователь\Desktop\Новая папка\IMG_0285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2780928"/>
            <a:ext cx="2921658" cy="1947772"/>
          </a:xfrm>
          <a:prstGeom prst="rect">
            <a:avLst/>
          </a:prstGeom>
          <a:noFill/>
        </p:spPr>
      </p:pic>
      <p:pic>
        <p:nvPicPr>
          <p:cNvPr id="50" name="Picture 15" descr="C:\Users\Пользователь\Desktop\Новая папка\WhatsApp Image 2019-11-13 at 15.23.34 (4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836712"/>
            <a:ext cx="2051720" cy="1538790"/>
          </a:xfrm>
          <a:prstGeom prst="rect">
            <a:avLst/>
          </a:prstGeom>
          <a:noFill/>
        </p:spPr>
      </p:pic>
      <p:pic>
        <p:nvPicPr>
          <p:cNvPr id="51" name="Picture 16" descr="C:\Users\Пользователь\Desktop\Новая папка\WhatsApp Image 2019-11-13 at 15.23.34 (5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276872"/>
            <a:ext cx="577117" cy="432838"/>
          </a:xfrm>
          <a:prstGeom prst="rect">
            <a:avLst/>
          </a:prstGeom>
          <a:noFill/>
        </p:spPr>
      </p:pic>
      <p:pic>
        <p:nvPicPr>
          <p:cNvPr id="54" name="Picture 19" descr="C:\Users\Пользователь\Desktop\Новая папка\WhatsApp Image 2019-11-13 at 15.23.35 (2).jpe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87824" y="2924944"/>
            <a:ext cx="1728192" cy="2304259"/>
          </a:xfrm>
          <a:prstGeom prst="rect">
            <a:avLst/>
          </a:prstGeom>
          <a:noFill/>
        </p:spPr>
      </p:pic>
      <p:pic>
        <p:nvPicPr>
          <p:cNvPr id="56" name="Picture 21" descr="C:\Users\Пользователь\Desktop\Новая папка\WhatsApp Image 2019-11-13 at 15.23.35.jpe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932040" y="3068960"/>
            <a:ext cx="1656184" cy="2208247"/>
          </a:xfrm>
          <a:prstGeom prst="rect">
            <a:avLst/>
          </a:prstGeom>
          <a:noFill/>
        </p:spPr>
      </p:pic>
      <p:pic>
        <p:nvPicPr>
          <p:cNvPr id="64" name="Picture 29" descr="C:\Users\Пользователь\Desktop\Новая папка\WhatsApp Image 2019-11-13 at 15.26.27.jpe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98731" y="5399047"/>
            <a:ext cx="1945269" cy="1458953"/>
          </a:xfrm>
          <a:prstGeom prst="rect">
            <a:avLst/>
          </a:prstGeom>
          <a:noFill/>
        </p:spPr>
      </p:pic>
      <p:pic>
        <p:nvPicPr>
          <p:cNvPr id="66" name="Picture 31" descr="C:\Users\Пользователь\Desktop\Новая папка\WhatsApp Image 2019-11-13 at 15.46.0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76056" y="5338278"/>
            <a:ext cx="2026296" cy="1519722"/>
          </a:xfrm>
          <a:prstGeom prst="rect">
            <a:avLst/>
          </a:prstGeom>
          <a:noFill/>
        </p:spPr>
      </p:pic>
      <p:pic>
        <p:nvPicPr>
          <p:cNvPr id="67" name="Picture 32" descr="C:\Users\Пользователь\Desktop\Новая папка\WhatsApp Image 2019-11-13 at 15.49.28 (1).jpe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43808" y="5255822"/>
            <a:ext cx="2136237" cy="1602178"/>
          </a:xfrm>
          <a:prstGeom prst="rect">
            <a:avLst/>
          </a:prstGeom>
          <a:noFill/>
        </p:spPr>
      </p:pic>
      <p:pic>
        <p:nvPicPr>
          <p:cNvPr id="68" name="Picture 33" descr="C:\Users\Пользователь\Desktop\Новая папка\WhatsApp Image 2019-11-13 at 15.49.28.jpe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4813720"/>
            <a:ext cx="2725706" cy="2044280"/>
          </a:xfrm>
          <a:prstGeom prst="rect">
            <a:avLst/>
          </a:prstGeom>
          <a:noFill/>
        </p:spPr>
      </p:pic>
      <p:pic>
        <p:nvPicPr>
          <p:cNvPr id="70" name="Picture 35" descr="C:\Users\Пользователь\Desktop\Новая папка\WhatsApp Image 2019-11-13 at 15.49.29.jpe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647723" y="3429000"/>
            <a:ext cx="2496277" cy="1872208"/>
          </a:xfrm>
          <a:prstGeom prst="rect">
            <a:avLst/>
          </a:prstGeom>
          <a:noFill/>
        </p:spPr>
      </p:pic>
      <p:pic>
        <p:nvPicPr>
          <p:cNvPr id="73" name="Picture 3" descr="C:\Users\73B5~1\AppData\Local\Temp\Rar$DRa4588.24216\WhatsApp Image 2019-11-13 at 16.25.57.jpe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775848" y="2132856"/>
            <a:ext cx="1368152" cy="1680186"/>
          </a:xfrm>
          <a:prstGeom prst="rect">
            <a:avLst/>
          </a:prstGeom>
          <a:noFill/>
        </p:spPr>
      </p:pic>
      <p:pic>
        <p:nvPicPr>
          <p:cNvPr id="74" name="Picture 13" descr="C:\Users\Пользователь\Desktop\Новая папка\WhatsApp Image 2019-11-13 at 15.51.33.jpeg"/>
          <p:cNvPicPr>
            <a:picLocks noChangeAspect="1" noChangeArrowheads="1"/>
          </p:cNvPicPr>
          <p:nvPr/>
        </p:nvPicPr>
        <p:blipFill>
          <a:blip r:embed="rId37" cstate="print"/>
          <a:srcRect r="20889"/>
          <a:stretch>
            <a:fillRect/>
          </a:stretch>
        </p:blipFill>
        <p:spPr bwMode="auto">
          <a:xfrm>
            <a:off x="2411760" y="1052736"/>
            <a:ext cx="1944216" cy="1700808"/>
          </a:xfrm>
          <a:prstGeom prst="rect">
            <a:avLst/>
          </a:prstGeom>
          <a:noFill/>
        </p:spPr>
      </p:pic>
      <p:pic>
        <p:nvPicPr>
          <p:cNvPr id="75" name="Picture 2" descr="C:\Users\73B5~1\AppData\Local\Temp\Rar$DRa4588.24216\WhatsApp Image 2019-11-13 at 16.25.57 (1).jpe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679522" y="2348880"/>
            <a:ext cx="1132838" cy="1296144"/>
          </a:xfrm>
          <a:prstGeom prst="rect">
            <a:avLst/>
          </a:prstGeom>
          <a:noFill/>
        </p:spPr>
      </p:pic>
      <p:pic>
        <p:nvPicPr>
          <p:cNvPr id="76" name="Picture 18" descr="C:\Users\Пользователь\Desktop\Новая папка\WhatsApp Image 2019-11-13 at 15.23.35 (1)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980728"/>
            <a:ext cx="249627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136904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7" descr="C:\Users\Пользователь\Desktop\Новая папка\WhatsApp Image 2019-11-13 at 15.23.34.jpeg"/>
          <p:cNvPicPr>
            <a:picLocks noChangeAspect="1" noChangeArrowheads="1"/>
          </p:cNvPicPr>
          <p:nvPr/>
        </p:nvPicPr>
        <p:blipFill>
          <a:blip r:embed="rId2" cstate="print"/>
          <a:srcRect t="21433"/>
          <a:stretch>
            <a:fillRect/>
          </a:stretch>
        </p:blipFill>
        <p:spPr bwMode="auto">
          <a:xfrm>
            <a:off x="6660232" y="4293096"/>
            <a:ext cx="2448464" cy="2564904"/>
          </a:xfrm>
          <a:prstGeom prst="rect">
            <a:avLst/>
          </a:prstGeom>
          <a:noFill/>
        </p:spPr>
      </p:pic>
      <p:pic>
        <p:nvPicPr>
          <p:cNvPr id="7" name="Picture 20" descr="C:\Users\Пользователь\Desktop\Новая папка\WhatsApp Image 2019-11-13 at 15.23.35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2099011" cy="2204864"/>
          </a:xfrm>
          <a:prstGeom prst="rect">
            <a:avLst/>
          </a:prstGeom>
          <a:noFill/>
        </p:spPr>
      </p:pic>
      <p:pic>
        <p:nvPicPr>
          <p:cNvPr id="8" name="Picture 8" descr="C:\Users\Пользователь\Desktop\Новая папка\IMG_0286.JPG"/>
          <p:cNvPicPr>
            <a:picLocks noChangeAspect="1" noChangeArrowheads="1"/>
          </p:cNvPicPr>
          <p:nvPr/>
        </p:nvPicPr>
        <p:blipFill>
          <a:blip r:embed="rId4" cstate="print"/>
          <a:srcRect l="15694"/>
          <a:stretch>
            <a:fillRect/>
          </a:stretch>
        </p:blipFill>
        <p:spPr bwMode="auto">
          <a:xfrm>
            <a:off x="4355976" y="4581128"/>
            <a:ext cx="2276872" cy="2276872"/>
          </a:xfrm>
          <a:prstGeom prst="rect">
            <a:avLst/>
          </a:prstGeom>
          <a:noFill/>
        </p:spPr>
      </p:pic>
      <p:pic>
        <p:nvPicPr>
          <p:cNvPr id="9" name="Picture 34" descr="C:\Users\Пользователь\Desktop\Новая папка\WhatsApp Image 2019-11-13 at 15.49.29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204864"/>
            <a:ext cx="2771800" cy="2085733"/>
          </a:xfrm>
          <a:prstGeom prst="rect">
            <a:avLst/>
          </a:prstGeom>
          <a:noFill/>
        </p:spPr>
      </p:pic>
      <p:pic>
        <p:nvPicPr>
          <p:cNvPr id="10" name="Picture 23" descr="C:\Users\Пользователь\Desktop\Новая папка\WhatsApp Image 2019-11-13 at 15.26.2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517" y="332656"/>
            <a:ext cx="2964483" cy="1872208"/>
          </a:xfrm>
          <a:prstGeom prst="rect">
            <a:avLst/>
          </a:prstGeom>
          <a:noFill/>
        </p:spPr>
      </p:pic>
      <p:pic>
        <p:nvPicPr>
          <p:cNvPr id="11" name="Picture 4" descr="C:\Users\Пользователь\Desktop\Новая папка\WhatsApp Image 2019-11-13 at 15.49.3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04864"/>
            <a:ext cx="1763688" cy="2351586"/>
          </a:xfrm>
          <a:prstGeom prst="rect">
            <a:avLst/>
          </a:prstGeom>
          <a:noFill/>
        </p:spPr>
      </p:pic>
      <p:pic>
        <p:nvPicPr>
          <p:cNvPr id="12" name="Picture 28" descr="C:\Users\Пользователь\Desktop\Новая папка\WhatsApp Image 2019-11-13 at 15.26.27 (1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420888"/>
            <a:ext cx="2016224" cy="2088232"/>
          </a:xfrm>
          <a:prstGeom prst="rect">
            <a:avLst/>
          </a:prstGeom>
          <a:noFill/>
        </p:spPr>
      </p:pic>
      <p:pic>
        <p:nvPicPr>
          <p:cNvPr id="13" name="Picture 12" descr="C:\Users\73B5~1\AppData\Local\Temp\Rar$DRa4588.24216\WhatsApp Image 2019-11-13 at 16.26.01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60648"/>
            <a:ext cx="3240360" cy="2193671"/>
          </a:xfrm>
          <a:prstGeom prst="rect">
            <a:avLst/>
          </a:prstGeom>
          <a:noFill/>
        </p:spPr>
      </p:pic>
      <p:pic>
        <p:nvPicPr>
          <p:cNvPr id="14" name="Picture 5" descr="C:\Users\73B5~1\AppData\Local\Temp\Rar$DRa4588.24216\WhatsApp Image 2019-11-13 at 16.25.58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88640"/>
            <a:ext cx="2736304" cy="1944216"/>
          </a:xfrm>
          <a:prstGeom prst="rect">
            <a:avLst/>
          </a:prstGeom>
          <a:noFill/>
        </p:spPr>
      </p:pic>
      <p:pic>
        <p:nvPicPr>
          <p:cNvPr id="15" name="Picture 27" descr="C:\Users\Пользователь\Desktop\Новая папка\WhatsApp Image 2019-11-13 at 15.26.26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2492896"/>
            <a:ext cx="2376264" cy="2016224"/>
          </a:xfrm>
          <a:prstGeom prst="rect">
            <a:avLst/>
          </a:prstGeom>
          <a:noFill/>
        </p:spPr>
      </p:pic>
      <p:pic>
        <p:nvPicPr>
          <p:cNvPr id="16" name="Picture 9" descr="C:\Users\73B5~1\AppData\Local\Temp\Rar$DRa4588.24216\WhatsApp Image 2019-11-13 at 16.26.00 (2)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4509120"/>
            <a:ext cx="21602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Пользователь\Desktop\Новая папка\WhatsApp Image 2019-11-13 at 15.23.3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76623"/>
            <a:ext cx="2771800" cy="2881377"/>
          </a:xfrm>
          <a:prstGeom prst="rect">
            <a:avLst/>
          </a:prstGeom>
          <a:noFill/>
        </p:spPr>
      </p:pic>
      <p:pic>
        <p:nvPicPr>
          <p:cNvPr id="5" name="Picture 22" descr="C:\Users\Пользователь\Desktop\Новая папка\WhatsApp Image 2019-11-13 at 15.26.24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577117" cy="432838"/>
          </a:xfrm>
          <a:prstGeom prst="rect">
            <a:avLst/>
          </a:prstGeom>
          <a:noFill/>
        </p:spPr>
      </p:pic>
      <p:pic>
        <p:nvPicPr>
          <p:cNvPr id="6" name="Picture 25" descr="C:\Users\Пользователь\Desktop\Новая папка\WhatsApp Image 2019-11-13 at 15.26.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32856"/>
            <a:ext cx="2843808" cy="1907272"/>
          </a:xfrm>
          <a:prstGeom prst="rect">
            <a:avLst/>
          </a:prstGeom>
          <a:noFill/>
        </p:spPr>
      </p:pic>
      <p:pic>
        <p:nvPicPr>
          <p:cNvPr id="7" name="Picture 26" descr="C:\Users\Пользователь\Desktop\Новая папка\WhatsApp Image 2019-11-13 at 15.26.26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365104"/>
            <a:ext cx="3024336" cy="2323049"/>
          </a:xfrm>
          <a:prstGeom prst="rect">
            <a:avLst/>
          </a:prstGeom>
          <a:noFill/>
        </p:spPr>
      </p:pic>
      <p:pic>
        <p:nvPicPr>
          <p:cNvPr id="8" name="Picture 30" descr="C:\Users\Пользователь\Desktop\Новая папка\WhatsApp Image 2019-11-13 at 15.46.07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6632"/>
            <a:ext cx="2771800" cy="2160240"/>
          </a:xfrm>
          <a:prstGeom prst="rect">
            <a:avLst/>
          </a:prstGeom>
          <a:noFill/>
        </p:spPr>
      </p:pic>
      <p:pic>
        <p:nvPicPr>
          <p:cNvPr id="9" name="Picture 36" descr="C:\Users\Пользователь\Desktop\Новая папка\WhatsApp Image 2019-11-13 at 15.49.30 (1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93096"/>
            <a:ext cx="3168352" cy="2376264"/>
          </a:xfrm>
          <a:prstGeom prst="rect">
            <a:avLst/>
          </a:prstGeom>
          <a:noFill/>
        </p:spPr>
      </p:pic>
      <p:pic>
        <p:nvPicPr>
          <p:cNvPr id="10" name="Picture 10" descr="C:\Users\Пользователь\Desktop\Новая папка\IMG_02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60848"/>
            <a:ext cx="3131840" cy="2235804"/>
          </a:xfrm>
          <a:prstGeom prst="rect">
            <a:avLst/>
          </a:prstGeom>
          <a:noFill/>
        </p:spPr>
      </p:pic>
      <p:pic>
        <p:nvPicPr>
          <p:cNvPr id="11" name="Picture 11" descr="C:\Users\Пользователь\Desktop\Новая папка\IMG_02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88640"/>
            <a:ext cx="3137682" cy="2091788"/>
          </a:xfrm>
          <a:prstGeom prst="rect">
            <a:avLst/>
          </a:prstGeom>
          <a:noFill/>
        </p:spPr>
      </p:pic>
      <p:pic>
        <p:nvPicPr>
          <p:cNvPr id="13" name="Picture 14" descr="C:\Users\Пользователь\Desktop\Новая папка\WhatsApp Image 2019-11-13 at 15.23.34 (3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67498"/>
            <a:ext cx="3157642" cy="1893350"/>
          </a:xfrm>
          <a:prstGeom prst="rect">
            <a:avLst/>
          </a:prstGeom>
          <a:noFill/>
        </p:spPr>
      </p:pic>
      <p:pic>
        <p:nvPicPr>
          <p:cNvPr id="16" name="Picture 7" descr="C:\Users\73B5~1\AppData\Local\Temp\Rar$DRa4588.24216\WhatsApp Image 2019-11-13 at 16.25.59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2132856"/>
            <a:ext cx="302433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2019-11-13T10:15:08Z</dcterms:created>
  <dcterms:modified xsi:type="dcterms:W3CDTF">2019-11-13T10:49:41Z</dcterms:modified>
</cp:coreProperties>
</file>